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92889-CEE9-4799-B4CD-5CE0C677E1D4}" type="datetimeFigureOut">
              <a:rPr lang="nl-BE" smtClean="0"/>
              <a:pPr/>
              <a:t>10/10/2012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9DC42-0B4B-4352-9550-4120D47C851E}" type="slidenum">
              <a:rPr lang="nl-BE" smtClean="0"/>
              <a:pPr/>
              <a:t>‹nr.›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3D_GISTEN_EN_DROGEN_OT_FR_v2.mov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4A_CALLEBAUT_PROCES_OT_FR_v2.mov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4B_CALLEBAUT_PROCES_OT_FR_v2.mov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3A_CACAOVRUCHT_OT_FR_noblack.mov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3B_CACAOBONEN__OT_FR.mov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LINK%20PPT%20DEF\3C_JONG_OUD_HELPEN_OOGST_OT_FR.mov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D_GISTEN_EN_DROGEN_OT_FR_v2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A_CALLEBAUT_PROCES_OT_FR_v2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B_CALLEBAUT_PROCES_OT_FR_v2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A_CACAOVRUCHT_OT_FR_noblack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B_CACAOBONEN__OT_FR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C_JONG_OUD_HELPEN_OOGST_OT_FR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Diavoorstelling (4:3)</PresentationFormat>
  <Paragraphs>0</Paragraphs>
  <Slides>15</Slides>
  <Notes>0</Notes>
  <HiddenSlides>0</HiddenSlides>
  <MMClips>6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Office-thema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Wim</dc:creator>
  <cp:lastModifiedBy>Wim</cp:lastModifiedBy>
  <cp:revision>12</cp:revision>
  <dcterms:created xsi:type="dcterms:W3CDTF">2012-09-17T14:24:33Z</dcterms:created>
  <dcterms:modified xsi:type="dcterms:W3CDTF">2012-10-10T16:17:34Z</dcterms:modified>
</cp:coreProperties>
</file>